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E132B-CDCA-4862-B5C9-7B0C2A0C07D2}" type="datetimeFigureOut">
              <a:rPr lang="en-US" smtClean="0"/>
              <a:t>11/27/2011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B0BD6-F3E1-4BAF-B65D-64D2B71C816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E6D51-406A-41EF-81B7-09C289C5755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Record Keeping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#4 From Records to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want to use the info ask these questions:</a:t>
            </a:r>
          </a:p>
          <a:p>
            <a:pPr lvl="1"/>
            <a:r>
              <a:rPr lang="en-US" dirty="0" smtClean="0"/>
              <a:t>Does info reflect achievement expectations?</a:t>
            </a:r>
          </a:p>
          <a:p>
            <a:pPr lvl="1"/>
            <a:r>
              <a:rPr lang="en-US" dirty="0" smtClean="0"/>
              <a:t>Does it address what you taught?</a:t>
            </a:r>
          </a:p>
          <a:p>
            <a:pPr lvl="1"/>
            <a:r>
              <a:rPr lang="en-US" dirty="0" smtClean="0"/>
              <a:t>Does it reflect what they learned?</a:t>
            </a:r>
          </a:p>
          <a:p>
            <a:pPr lvl="1"/>
            <a:r>
              <a:rPr lang="en-US" dirty="0" smtClean="0"/>
              <a:t>Does it translate in to how much students have mastered?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#4 How </a:t>
            </a:r>
            <a:r>
              <a:rPr lang="en-US" dirty="0" smtClean="0"/>
              <a:t>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on the work, not the child</a:t>
            </a:r>
          </a:p>
          <a:p>
            <a:r>
              <a:rPr lang="en-US" dirty="0" smtClean="0"/>
              <a:t>Praise, Polish and questions</a:t>
            </a:r>
          </a:p>
          <a:p>
            <a:pPr lvl="1"/>
            <a:r>
              <a:rPr lang="en-US" dirty="0" smtClean="0"/>
              <a:t>How can they do better?</a:t>
            </a:r>
          </a:p>
          <a:p>
            <a:r>
              <a:rPr lang="en-US" dirty="0" smtClean="0"/>
              <a:t>Everybody understands the critique/feedback</a:t>
            </a:r>
          </a:p>
          <a:p>
            <a:r>
              <a:rPr lang="en-US" dirty="0" smtClean="0"/>
              <a:t>Has enough detail</a:t>
            </a:r>
          </a:p>
          <a:p>
            <a:pPr lvl="1"/>
            <a:r>
              <a:rPr lang="en-US" dirty="0" smtClean="0"/>
              <a:t>Think of our class</a:t>
            </a:r>
          </a:p>
          <a:p>
            <a:r>
              <a:rPr lang="en-US" dirty="0" smtClean="0"/>
              <a:t>Arrives in a timely manner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the old days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old days we….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Quiz</a:t>
            </a:r>
          </a:p>
          <a:p>
            <a:r>
              <a:rPr lang="en-US" dirty="0" smtClean="0"/>
              <a:t>Weight grades</a:t>
            </a:r>
          </a:p>
          <a:p>
            <a:r>
              <a:rPr lang="en-US" dirty="0" smtClean="0"/>
              <a:t>Test</a:t>
            </a:r>
          </a:p>
          <a:p>
            <a:r>
              <a:rPr lang="en-US" dirty="0" smtClean="0"/>
              <a:t>Report grades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Today we are standards driven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We report</a:t>
            </a:r>
          </a:p>
          <a:p>
            <a:r>
              <a:rPr lang="en-US" dirty="0" smtClean="0"/>
              <a:t>We support learning</a:t>
            </a:r>
          </a:p>
          <a:p>
            <a:r>
              <a:rPr lang="en-US" dirty="0" smtClean="0"/>
              <a:t>We make judgments about how standards are being achieved</a:t>
            </a:r>
          </a:p>
          <a:p>
            <a:r>
              <a:rPr lang="en-US" dirty="0" smtClean="0"/>
              <a:t>We discuss progress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smtClean="0"/>
              <a:t>Tos</a:t>
            </a:r>
            <a:r>
              <a:rPr lang="en-US" dirty="0" smtClean="0"/>
              <a:t> #1 Achievement Targets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Reflect best current thinking about a field</a:t>
            </a:r>
          </a:p>
          <a:p>
            <a:r>
              <a:rPr lang="en-US" dirty="0" smtClean="0"/>
              <a:t>Are clearly defined</a:t>
            </a:r>
          </a:p>
          <a:p>
            <a:pPr lvl="1"/>
            <a:r>
              <a:rPr lang="en-US" dirty="0" smtClean="0"/>
              <a:t>Independent interpretations understand the meaning</a:t>
            </a:r>
          </a:p>
          <a:p>
            <a:r>
              <a:rPr lang="en-US" dirty="0" smtClean="0"/>
              <a:t>Are ordered</a:t>
            </a:r>
          </a:p>
          <a:p>
            <a:pPr lvl="1"/>
            <a:r>
              <a:rPr lang="en-US" dirty="0" smtClean="0"/>
              <a:t>They unfold across time and grade level</a:t>
            </a:r>
          </a:p>
          <a:p>
            <a:r>
              <a:rPr lang="en-US" dirty="0" smtClean="0"/>
              <a:t>Are ordered by priority </a:t>
            </a:r>
          </a:p>
          <a:p>
            <a:pPr lvl="1"/>
            <a:r>
              <a:rPr lang="en-US" dirty="0" smtClean="0"/>
              <a:t>Manageable given the resources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accompanied by work samples</a:t>
            </a:r>
          </a:p>
          <a:p>
            <a:r>
              <a:rPr lang="en-US" dirty="0" smtClean="0"/>
              <a:t>Teachers can do the work themselves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#2 Keeping Records according to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When assessing to foster learning</a:t>
            </a:r>
          </a:p>
          <a:p>
            <a:pPr lvl="1"/>
            <a:r>
              <a:rPr lang="en-US" dirty="0" smtClean="0"/>
              <a:t>Support learners</a:t>
            </a:r>
          </a:p>
          <a:p>
            <a:pPr lvl="1"/>
            <a:r>
              <a:rPr lang="en-US" dirty="0" smtClean="0"/>
              <a:t>Encourage learners</a:t>
            </a:r>
          </a:p>
          <a:p>
            <a:r>
              <a:rPr lang="en-US" dirty="0" smtClean="0"/>
              <a:t>When assessing for accountability</a:t>
            </a:r>
          </a:p>
          <a:p>
            <a:pPr lvl="1"/>
            <a:r>
              <a:rPr lang="en-US" dirty="0" smtClean="0"/>
              <a:t>Judge sufficiency of learning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#2 How </a:t>
            </a:r>
            <a:r>
              <a:rPr lang="en-US" dirty="0"/>
              <a:t>T</a:t>
            </a:r>
            <a:r>
              <a:rPr lang="en-US" dirty="0" smtClean="0"/>
              <a:t>os</a:t>
            </a:r>
            <a:r>
              <a:rPr lang="en-US" dirty="0" smtClean="0"/>
              <a:t>/ Fostering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Record keeping partners</a:t>
            </a:r>
          </a:p>
          <a:p>
            <a:r>
              <a:rPr lang="en-US" dirty="0" smtClean="0"/>
              <a:t>Use descriptions of work</a:t>
            </a:r>
          </a:p>
          <a:p>
            <a:r>
              <a:rPr lang="en-US" dirty="0" smtClean="0"/>
              <a:t>Portfolio samples of growth</a:t>
            </a:r>
          </a:p>
          <a:p>
            <a:r>
              <a:rPr lang="en-US" dirty="0"/>
              <a:t>H</a:t>
            </a:r>
            <a:r>
              <a:rPr lang="en-US" dirty="0" smtClean="0"/>
              <a:t>ave students generate their own feedback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#2 How </a:t>
            </a:r>
            <a:r>
              <a:rPr lang="en-US" dirty="0"/>
              <a:t>T</a:t>
            </a:r>
            <a:r>
              <a:rPr lang="en-US" dirty="0" smtClean="0"/>
              <a:t>os</a:t>
            </a:r>
            <a:r>
              <a:rPr lang="en-US" dirty="0" smtClean="0"/>
              <a:t>/ Accountability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understand that they are accountable for their learning</a:t>
            </a:r>
          </a:p>
          <a:p>
            <a:r>
              <a:rPr lang="en-US" dirty="0" smtClean="0"/>
              <a:t>Assess periodically</a:t>
            </a:r>
          </a:p>
          <a:p>
            <a:r>
              <a:rPr lang="en-US" dirty="0" smtClean="0"/>
              <a:t>You evaluate sufficiency</a:t>
            </a:r>
          </a:p>
          <a:p>
            <a:r>
              <a:rPr lang="en-US" dirty="0" smtClean="0"/>
              <a:t>Summary of the learning</a:t>
            </a:r>
          </a:p>
          <a:p>
            <a:r>
              <a:rPr lang="en-US" dirty="0" smtClean="0"/>
              <a:t>Standards based report card</a:t>
            </a:r>
          </a:p>
          <a:p>
            <a:r>
              <a:rPr lang="en-US" dirty="0" smtClean="0"/>
              <a:t>Standards based assessment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Be Accurate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Assess learning targets</a:t>
            </a:r>
          </a:p>
          <a:p>
            <a:r>
              <a:rPr lang="en-US" dirty="0" smtClean="0"/>
              <a:t>Samples should lead to confident inferences</a:t>
            </a:r>
          </a:p>
          <a:p>
            <a:r>
              <a:rPr lang="en-US" dirty="0" smtClean="0"/>
              <a:t>Use high quality assessments</a:t>
            </a:r>
          </a:p>
          <a:p>
            <a:r>
              <a:rPr lang="en-US" dirty="0" smtClean="0"/>
              <a:t>Minimize bias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How </a:t>
            </a:r>
            <a:r>
              <a:rPr lang="en-US" dirty="0"/>
              <a:t>T</a:t>
            </a:r>
            <a:r>
              <a:rPr lang="en-US" dirty="0" smtClean="0"/>
              <a:t>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items that reflect the learning target</a:t>
            </a:r>
          </a:p>
          <a:p>
            <a:r>
              <a:rPr lang="en-US" dirty="0" smtClean="0"/>
              <a:t>Start with classroom scaffolding targets</a:t>
            </a:r>
          </a:p>
          <a:p>
            <a:pPr lvl="1"/>
            <a:r>
              <a:rPr lang="en-US" dirty="0" smtClean="0"/>
              <a:t>These my change year to year</a:t>
            </a:r>
          </a:p>
          <a:p>
            <a:r>
              <a:rPr lang="en-US" dirty="0" smtClean="0"/>
              <a:t>When assessing for learning choose items that let you infer how they are learning</a:t>
            </a:r>
          </a:p>
          <a:p>
            <a:r>
              <a:rPr lang="en-US" dirty="0" smtClean="0"/>
              <a:t>When assessing the OF learning what they actually achieved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record keeping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6D51-406A-41EF-81B7-09C289C5755E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390</Words>
  <Application>Microsoft Office PowerPoint</Application>
  <PresentationFormat>On-screen Show (4:3)</PresentationFormat>
  <Paragraphs>101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Record Keeping</vt:lpstr>
      <vt:lpstr>Comparing the old days</vt:lpstr>
      <vt:lpstr>How Tos #1 Achievement Targets</vt:lpstr>
      <vt:lpstr>#1</vt:lpstr>
      <vt:lpstr>#2 Keeping Records according to purpose</vt:lpstr>
      <vt:lpstr>#2 How Tos/ Fostering learning</vt:lpstr>
      <vt:lpstr>#2 How Tos/ Accountability Assessment</vt:lpstr>
      <vt:lpstr>#3 Be Accurate</vt:lpstr>
      <vt:lpstr>#3 How Tos</vt:lpstr>
      <vt:lpstr>#4 From Records to Info</vt:lpstr>
      <vt:lpstr>#4 How Tos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Record Keeping</dc:title>
  <dc:creator>michael rospenda</dc:creator>
  <cp:lastModifiedBy>michael rospenda</cp:lastModifiedBy>
  <cp:revision>4</cp:revision>
  <dcterms:created xsi:type="dcterms:W3CDTF">2011-11-27T19:58:35Z</dcterms:created>
  <dcterms:modified xsi:type="dcterms:W3CDTF">2011-11-27T20:32:06Z</dcterms:modified>
</cp:coreProperties>
</file>